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5112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00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1" autoAdjust="0"/>
    <p:restoredTop sz="94660"/>
  </p:normalViewPr>
  <p:slideViewPr>
    <p:cSldViewPr snapToGrid="0">
      <p:cViewPr varScale="1">
        <p:scale>
          <a:sx n="18" d="100"/>
          <a:sy n="18" d="100"/>
        </p:scale>
        <p:origin x="4216" y="416"/>
      </p:cViewPr>
      <p:guideLst>
        <p:guide orient="horz" pos="16100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7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98DD8A-D5A8-4EBF-A45A-A060316F5C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0847D0-7D04-44F1-85A9-E9DF467C65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4000D-23DF-4B28-B497-D53E979BAD75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EB45B-38AD-4D64-ACB6-AAE4E9009A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F3D50-CE0D-4CFB-9EBE-4D0FB82CC0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7D13D8-9C1A-4CF4-9057-AD045277B0B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536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E846C-9A52-F14E-89FE-009EB338F322}" type="datetimeFigureOut">
              <a:rPr lang="es-ES" smtClean="0"/>
              <a:t>28/9/26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51100" y="1143000"/>
            <a:ext cx="1955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B3344-8115-964D-B7B7-6DA464CACBC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5572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8366281"/>
            <a:ext cx="27539395" cy="17797568"/>
          </a:xfrm>
          <a:prstGeom prst="rect">
            <a:avLst/>
          </a:prstGeom>
        </p:spPr>
        <p:txBody>
          <a:bodyPr anchor="b"/>
          <a:lstStyle>
            <a:lvl1pPr algn="ctr">
              <a:defRPr sz="2125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6850192"/>
            <a:ext cx="24299466" cy="123423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27451" y="47381303"/>
            <a:ext cx="7289840" cy="2721703"/>
          </a:xfrm>
          <a:prstGeom prst="rect">
            <a:avLst/>
          </a:prstGeom>
        </p:spPr>
        <p:txBody>
          <a:bodyPr/>
          <a:lstStyle/>
          <a:p>
            <a:fld id="{291763BD-2F24-4E3C-AB63-D27DA28B6122}" type="datetimeFigureOut">
              <a:rPr lang="es-ES" smtClean="0"/>
              <a:t>28/9/26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732264" y="47381303"/>
            <a:ext cx="10934760" cy="2721703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81997" y="47381303"/>
            <a:ext cx="7289840" cy="2721703"/>
          </a:xfrm>
          <a:prstGeom prst="rect">
            <a:avLst/>
          </a:prstGeom>
        </p:spPr>
        <p:txBody>
          <a:bodyPr/>
          <a:lstStyle/>
          <a:p>
            <a:fld id="{EA8656F1-85E9-430E-B544-6987F81F24C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32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A730673-2D6E-1EA1-11D8-376C7B2816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9530" y="0"/>
            <a:ext cx="3239950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7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7344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antoniosanz</dc:creator>
  <cp:lastModifiedBy>Roger Alamanac Llena</cp:lastModifiedBy>
  <cp:revision>13</cp:revision>
  <dcterms:created xsi:type="dcterms:W3CDTF">2017-07-13T09:29:22Z</dcterms:created>
  <dcterms:modified xsi:type="dcterms:W3CDTF">2026-09-28T07:18:07Z</dcterms:modified>
</cp:coreProperties>
</file>