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0" r:id="rId2"/>
  </p:sldMasterIdLst>
  <p:notesMasterIdLst>
    <p:notesMasterId r:id="rId5"/>
  </p:notesMasterIdLst>
  <p:handoutMasterIdLst>
    <p:handoutMasterId r:id="rId6"/>
  </p:handoutMasterIdLst>
  <p:sldIdLst>
    <p:sldId id="259" r:id="rId3"/>
    <p:sldId id="258" r:id="rId4"/>
  </p:sldIdLst>
  <p:sldSz cx="512064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1" userDrawn="1">
          <p15:clr>
            <a:srgbClr val="A4A3A4"/>
          </p15:clr>
        </p15:guide>
        <p15:guide id="2" pos="161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16" autoAdjust="0"/>
    <p:restoredTop sz="94660"/>
  </p:normalViewPr>
  <p:slideViewPr>
    <p:cSldViewPr snapToGrid="0">
      <p:cViewPr varScale="1">
        <p:scale>
          <a:sx n="30" d="100"/>
          <a:sy n="30" d="100"/>
        </p:scale>
        <p:origin x="896" y="248"/>
      </p:cViewPr>
      <p:guideLst>
        <p:guide orient="horz" pos="9071"/>
        <p:guide pos="161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98DD8A-D5A8-4EBF-A45A-A060316F5C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847D0-7D04-44F1-85A9-E9DF467C65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4000D-23DF-4B28-B497-D53E979BAD75}" type="datetimeFigureOut">
              <a:rPr lang="pt-PT" smtClean="0"/>
              <a:t>08/09/26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BEB45B-38AD-4D64-ACB6-AAE4E9009A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9F3D50-CE0D-4CFB-9EBE-4D0FB82CC0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D13D8-9C1A-4CF4-9057-AD045277B0B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9536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846C-9A52-F14E-89FE-009EB338F322}" type="datetimeFigureOut">
              <a:rPr lang="es-ES" smtClean="0"/>
              <a:t>8/9/26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B3344-8115-964D-B7B7-6DA464CACB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557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713925"/>
            <a:ext cx="38404800" cy="10027920"/>
          </a:xfrm>
          <a:prstGeom prst="rect">
            <a:avLst/>
          </a:prstGeom>
        </p:spPr>
        <p:txBody>
          <a:bodyPr anchor="b"/>
          <a:lstStyle>
            <a:lvl1pPr algn="ctr">
              <a:defRPr sz="25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128560"/>
            <a:ext cx="38404800" cy="6954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752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42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533525"/>
            <a:ext cx="11041380" cy="24409720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533525"/>
            <a:ext cx="32484060" cy="244097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670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33EB4-30DF-3103-53B5-2B330A2EA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0" y="4713288"/>
            <a:ext cx="38404800" cy="100282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FFDEEB-ED97-0817-987A-BFE5C32D9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0" y="15128875"/>
            <a:ext cx="38404800" cy="69532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E580E6-E3A1-B813-0CF8-A6129F49E0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052AAA-D167-694E-2063-072507333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CBB781-0ED0-C0D5-F0D6-2C9F1FE25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6640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9CBDD-0B60-FD5B-BB90-A236D3670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075" y="1533525"/>
            <a:ext cx="44164250" cy="55673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EDB3F9-3E8C-111D-7DBC-F97CD7062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075" y="7667625"/>
            <a:ext cx="44164250" cy="18275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A641A0-78F7-E542-AAE4-B6D9C61A52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5228D-67BF-D02A-4C82-3C0A9A4EE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62F5A0-C838-E7D0-D7CE-80381C6E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3484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4C4E8C-1F3F-F888-9DF0-B5CE8299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088" y="7180263"/>
            <a:ext cx="44165837" cy="119824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0623B0-CB76-CE83-9A66-C5D532A81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4088" y="19275425"/>
            <a:ext cx="44165837" cy="63007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1CEF56-0172-6347-8FE8-BD1ACBF5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612D36-0F1E-9772-8CB0-3F8CF893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39E119-CEFA-4ABF-2847-10ACF5A9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086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F3A17-CD42-65AA-9A85-AB22F8C40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075" y="1533525"/>
            <a:ext cx="44164250" cy="55673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11A4E2-9C18-D225-6219-B9259D4CD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1075" y="7667625"/>
            <a:ext cx="22005925" cy="18275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6880EA-737B-91B6-D131-26F51718E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679400" y="7667625"/>
            <a:ext cx="22005925" cy="18275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531CE0-0233-5601-08E9-5D996FED09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AEBCC0-FC43-E19B-8D5D-A7E856238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015785-F7DF-2528-C239-BD661A98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7579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1841CC-74E0-B08B-298C-B009F15F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7425" y="1533525"/>
            <a:ext cx="44165838" cy="55673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407C41-65F3-494F-41A5-237222BBE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7425" y="7061200"/>
            <a:ext cx="21663025" cy="34607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FA6B45-187C-C251-B42C-F4D2C30C3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27425" y="10521950"/>
            <a:ext cx="21663025" cy="15474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86D1FB0-AB64-EBA3-9C23-E32EEE4649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5923875" y="7061200"/>
            <a:ext cx="21769388" cy="34607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10C2F6B-73AB-CAD2-F30B-0B17F82E8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5923875" y="10521950"/>
            <a:ext cx="21769388" cy="15474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63EDF74-781A-AEB5-D85B-CBF79A6EC6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24B675-E438-E53A-1093-53CC6F96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D761BD-5A73-E1F1-9905-DE2A8A08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1417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95614-DF77-BA64-8017-FA1F566B8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075" y="1533525"/>
            <a:ext cx="44164250" cy="55673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0D49779-BFCF-B270-54AA-E40A594660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FD274D9-6344-F5F1-CFFF-9CD1CB61F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D2FCA41-55F5-6182-69AD-3FA42351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65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411C44-497F-FA78-B0A3-B472A47DED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B998DB-653B-EE08-3BCF-F32D73A5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911081-6A2C-3E56-D25F-0DCC0549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223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559305-5642-3EE6-5483-402D7E26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7425" y="1920875"/>
            <a:ext cx="16514763" cy="6719888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96F509-FE4A-FD26-2FA4-6AFBA528F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69388" y="4146550"/>
            <a:ext cx="25923875" cy="20469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DBFD6E-7A84-4449-76B5-1A403A88A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27425" y="8640763"/>
            <a:ext cx="16514763" cy="1600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AD6F3B-E793-7F32-3927-9FB88BBA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661177-3BE2-E101-0285-2A50AEC0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104756-0141-5FD9-3118-6AA0BE59B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072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02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936B1-5FE2-89FE-FF4B-60DF3E8ED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7425" y="1920875"/>
            <a:ext cx="16514763" cy="6719888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2B04141-B485-D3CE-3451-C5E649A38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769388" y="4146550"/>
            <a:ext cx="25923875" cy="20469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5B67FF5-19D5-4543-F762-C8E680909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27425" y="8640763"/>
            <a:ext cx="16514763" cy="1600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A4537D-2AF8-2D4B-94CE-6B8D8092ED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833C93-048D-CDDB-AEE2-649E0180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CF24BD-A913-F80A-4CB0-309E6C9F5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648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5E664-0CE4-98E6-F6E2-509BD818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075" y="1533525"/>
            <a:ext cx="44164250" cy="55673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4455898-53E9-0850-8A5B-4610048BC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521075" y="7667625"/>
            <a:ext cx="44164250" cy="182753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CB6B91-B023-0B16-E418-7E6EF748D2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935C85-5DE5-DC61-7693-9C72299A4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56BF3F-49D1-DBF1-81FC-5C13A41D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714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D74F14-C4B7-F679-9B3C-C44BC32B6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6644263" y="1533525"/>
            <a:ext cx="11041062" cy="24409400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05B1D17-10DA-E994-3111-079E5EDA3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521075" y="1533525"/>
            <a:ext cx="32970788" cy="24409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EFBF68-7541-BE77-DFE6-851D14C9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1075" y="26696988"/>
            <a:ext cx="11520488" cy="1533525"/>
          </a:xfrm>
          <a:prstGeom prst="rect">
            <a:avLst/>
          </a:prstGeom>
        </p:spPr>
        <p:txBody>
          <a:bodyPr/>
          <a:lstStyle/>
          <a:p>
            <a:fld id="{ABAFEA60-B7AB-B447-94EF-3F72111FA4AA}" type="datetimeFigureOut">
              <a:rPr lang="es-ES" smtClean="0"/>
              <a:t>8/9/26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DBBDF1-1A6C-F601-90CE-E11E80C8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62438" y="26696988"/>
            <a:ext cx="17281525" cy="15335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3D8A16-31F9-C754-BADA-97A175B8B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164838" y="26696988"/>
            <a:ext cx="11520487" cy="1533525"/>
          </a:xfrm>
          <a:prstGeom prst="rect">
            <a:avLst/>
          </a:prstGeom>
        </p:spPr>
        <p:txBody>
          <a:bodyPr/>
          <a:lstStyle/>
          <a:p>
            <a:fld id="{9190FFA5-8033-FB4B-81AF-85C1696BFF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279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180902"/>
            <a:ext cx="44165520" cy="11981495"/>
          </a:xfrm>
          <a:prstGeom prst="rect">
            <a:avLst/>
          </a:prstGeom>
        </p:spPr>
        <p:txBody>
          <a:bodyPr anchor="b"/>
          <a:lstStyle>
            <a:lvl1pPr>
              <a:defRPr sz="25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9275747"/>
            <a:ext cx="44165520" cy="63007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813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7667625"/>
            <a:ext cx="21762720" cy="182756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7667625"/>
            <a:ext cx="21762720" cy="182756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0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533527"/>
            <a:ext cx="44165520" cy="556736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060885"/>
            <a:ext cx="21662705" cy="34604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0521315"/>
            <a:ext cx="21662705" cy="154752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060885"/>
            <a:ext cx="21769390" cy="34604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0521315"/>
            <a:ext cx="21769390" cy="154752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81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885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86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  <a:prstGeom prst="rect">
            <a:avLst/>
          </a:prstGeom>
        </p:spPr>
        <p:txBody>
          <a:bodyPr anchor="b"/>
          <a:lstStyle>
            <a:lvl1pPr>
              <a:defRPr sz="1344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147187"/>
            <a:ext cx="25923240" cy="20469225"/>
          </a:xfrm>
          <a:prstGeom prst="rect">
            <a:avLst/>
          </a:prstGeo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3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  <a:prstGeom prst="rect">
            <a:avLst/>
          </a:prstGeom>
        </p:spPr>
        <p:txBody>
          <a:bodyPr anchor="b"/>
          <a:lstStyle>
            <a:lvl1pPr>
              <a:defRPr sz="1344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147187"/>
            <a:ext cx="25923240" cy="204692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81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2D23747-93A9-A078-BF25-ED81AB22F37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51206400" cy="288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2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63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333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5F301C-F9AE-B20B-56AF-9AD198991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77728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0</Words>
  <Application>Microsoft Macintosh PowerPoint</Application>
  <PresentationFormat>Personalizado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1_Office 2013 - Tema de 2022</vt:lpstr>
      <vt:lpstr>Diseño personalizado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antoniosanz</dc:creator>
  <cp:lastModifiedBy>Roger Alamanac Llena</cp:lastModifiedBy>
  <cp:revision>13</cp:revision>
  <dcterms:created xsi:type="dcterms:W3CDTF">2017-07-13T09:29:22Z</dcterms:created>
  <dcterms:modified xsi:type="dcterms:W3CDTF">2026-09-08T07:26:02Z</dcterms:modified>
</cp:coreProperties>
</file>